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8" r:id="rId3"/>
    <p:sldId id="266" r:id="rId4"/>
    <p:sldId id="279" r:id="rId5"/>
    <p:sldId id="280" r:id="rId6"/>
    <p:sldId id="281" r:id="rId7"/>
    <p:sldId id="265" r:id="rId8"/>
  </p:sldIdLst>
  <p:sldSz cx="9144000" cy="6858000" type="screen4x3"/>
  <p:notesSz cx="6735763" cy="9869488"/>
  <p:embeddedFontLst>
    <p:embeddedFont>
      <p:font typeface="Verdana" pitchFamily="34" charset="0"/>
      <p:regular r:id="rId11"/>
      <p:bold r:id="rId12"/>
      <p:italic r:id="rId13"/>
      <p:boldItalic r:id="rId14"/>
    </p:embeddedFont>
    <p:embeddedFont>
      <p:font typeface="aaaiight!" pitchFamily="34" charset="0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B515012-0A21-4DB7-B876-94C84561F1E3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B1679175-DA9C-4A74-823A-C2DDE62525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611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6" tIns="45913" rIns="91826" bIns="459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8"/>
            <a:ext cx="5388610" cy="4441270"/>
          </a:xfrm>
          <a:prstGeom prst="rect">
            <a:avLst/>
          </a:prstGeom>
        </p:spPr>
        <p:txBody>
          <a:bodyPr vert="horz" lIns="91826" tIns="45913" rIns="91826" bIns="459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3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AO4</a:t>
            </a:r>
            <a:r>
              <a:rPr lang="en-GB" dirty="0" smtClean="0"/>
              <a:t> – Effective use of Written Communication using ICT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Objective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Assessment Objective involves the use of the templates and style sheets created in AO3 to produce </a:t>
            </a:r>
            <a:r>
              <a:rPr lang="en-GB" b="1" dirty="0" smtClean="0"/>
              <a:t>four different types</a:t>
            </a:r>
            <a:r>
              <a:rPr lang="en-GB" dirty="0" smtClean="0"/>
              <a:t> of written communication.</a:t>
            </a:r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Skool nitez </a:t>
            </a:r>
            <a:r>
              <a:rPr lang="en-GB" dirty="0" smtClean="0"/>
              <a:t>are having an under 18’s night for Halloween on October 31</a:t>
            </a:r>
            <a:r>
              <a:rPr lang="en-GB" baseline="30000" dirty="0" smtClean="0"/>
              <a:t>st</a:t>
            </a:r>
            <a:r>
              <a:rPr lang="en-GB" dirty="0" smtClean="0"/>
              <a:t>.</a:t>
            </a:r>
          </a:p>
          <a:p>
            <a:endParaRPr lang="en-GB" b="1" dirty="0" smtClean="0"/>
          </a:p>
          <a:p>
            <a:r>
              <a:rPr lang="en-GB" dirty="0" smtClean="0"/>
              <a:t>Entry costs £4.00 but customers will get £1.00 off if they are wearing fancy dress.</a:t>
            </a:r>
          </a:p>
          <a:p>
            <a:endParaRPr lang="en-GB" dirty="0" smtClean="0"/>
          </a:p>
          <a:p>
            <a:r>
              <a:rPr lang="en-GB" dirty="0" smtClean="0"/>
              <a:t>Times are 7.00pm-10.00pm</a:t>
            </a:r>
            <a:endParaRPr lang="en-GB" dirty="0"/>
          </a:p>
        </p:txBody>
      </p:sp>
      <p:pic>
        <p:nvPicPr>
          <p:cNvPr id="4" name="Picture 4" descr="\\HARFS02\Curriculum\maddamsN\MyWork\ICT\Sixth Form\OCR Nationals - Level 3\Unit 1 - Digital Business Communication\SkoolNitezLogo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909955"/>
            <a:ext cx="2071670" cy="1448001"/>
          </a:xfrm>
          <a:prstGeom prst="rect">
            <a:avLst/>
          </a:prstGeom>
          <a:noFill/>
        </p:spPr>
      </p:pic>
      <p:pic>
        <p:nvPicPr>
          <p:cNvPr id="1026" name="Picture 2" descr="C:\Users\maddamsn\AppData\Local\Microsoft\Windows\Temporary Internet Files\Content.IE5\IE652KOM\MC90043621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12" y="4315842"/>
            <a:ext cx="1080120" cy="13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Invoice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Mrs Mary Johnston has made a booking to use the function room at Skool Nitez for her daughters birthday party for </a:t>
            </a:r>
            <a:r>
              <a:rPr lang="en-GB" b="1" dirty="0" smtClean="0"/>
              <a:t>approximately 100 people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She requires an invoice detailing what needs to be paid. The invoice needs to include the following:</a:t>
            </a:r>
          </a:p>
          <a:p>
            <a:pPr lvl="1"/>
            <a:r>
              <a:rPr lang="en-GB" dirty="0" smtClean="0"/>
              <a:t>Hire of function room (£150)</a:t>
            </a:r>
          </a:p>
          <a:p>
            <a:pPr lvl="1"/>
            <a:r>
              <a:rPr lang="en-GB" dirty="0" smtClean="0"/>
              <a:t>DJ (£200)</a:t>
            </a:r>
          </a:p>
          <a:p>
            <a:pPr lvl="1"/>
            <a:r>
              <a:rPr lang="en-GB" dirty="0" smtClean="0"/>
              <a:t>Standard party food (£3.00 per head)</a:t>
            </a:r>
          </a:p>
          <a:p>
            <a:pPr lvl="1"/>
            <a:r>
              <a:rPr lang="en-GB" dirty="0" smtClean="0"/>
              <a:t>Mary’s address:</a:t>
            </a:r>
          </a:p>
          <a:p>
            <a:pPr lvl="2"/>
            <a:r>
              <a:rPr lang="en-GB" dirty="0" smtClean="0"/>
              <a:t>31 Duke Street, </a:t>
            </a:r>
            <a:r>
              <a:rPr lang="en-GB" dirty="0" err="1" smtClean="0"/>
              <a:t>Broadstairs</a:t>
            </a:r>
            <a:r>
              <a:rPr lang="en-GB" dirty="0" smtClean="0"/>
              <a:t>, Kent, CT12 3DP</a:t>
            </a: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manager of </a:t>
            </a:r>
            <a:r>
              <a:rPr lang="en-GB" b="1" dirty="0" smtClean="0"/>
              <a:t>Skool Nitez </a:t>
            </a:r>
            <a:r>
              <a:rPr lang="en-GB" dirty="0" smtClean="0"/>
              <a:t>would like a mass email sent out to customers on the mailing list informing them tickets are now on sale for the Christmas ball.</a:t>
            </a:r>
          </a:p>
          <a:p>
            <a:endParaRPr lang="en-GB" dirty="0" smtClean="0"/>
          </a:p>
          <a:p>
            <a:r>
              <a:rPr lang="en-GB" dirty="0" smtClean="0"/>
              <a:t>The email should contain a link to the club website address </a:t>
            </a:r>
            <a:r>
              <a:rPr lang="en-GB" u="sng" dirty="0" smtClean="0">
                <a:solidFill>
                  <a:srgbClr val="0000FF"/>
                </a:solidFill>
              </a:rPr>
              <a:t>www.SkoolNitez.biz</a:t>
            </a:r>
            <a:r>
              <a:rPr lang="en-GB" dirty="0" smtClean="0"/>
              <a:t> and a voucher code to give customers £3.00 discount on their tickets when booked before November 31</a:t>
            </a:r>
            <a:r>
              <a:rPr lang="en-GB" baseline="30000" dirty="0" smtClean="0"/>
              <a:t>st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The Christmas ball will be a black tie event and take place on 23</a:t>
            </a:r>
            <a:r>
              <a:rPr lang="en-GB" baseline="30000" dirty="0" smtClean="0"/>
              <a:t>rd</a:t>
            </a:r>
            <a:r>
              <a:rPr lang="en-GB" dirty="0" smtClean="0"/>
              <a:t> December.</a:t>
            </a:r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manager of </a:t>
            </a:r>
            <a:r>
              <a:rPr lang="en-GB" b="1" dirty="0" smtClean="0"/>
              <a:t>Skool Nitez </a:t>
            </a:r>
            <a:r>
              <a:rPr lang="en-GB" dirty="0" smtClean="0"/>
              <a:t>would like a </a:t>
            </a:r>
            <a:r>
              <a:rPr lang="en-GB" b="1" dirty="0" smtClean="0"/>
              <a:t>letter</a:t>
            </a:r>
            <a:r>
              <a:rPr lang="en-GB" dirty="0" smtClean="0"/>
              <a:t> sent out to all customers on the mailing list informing them that there have been a few incidents in the area of drinks being spiked so all customers should be extra vigilant.</a:t>
            </a:r>
          </a:p>
          <a:p>
            <a:endParaRPr lang="en-GB" dirty="0" smtClean="0"/>
          </a:p>
          <a:p>
            <a:r>
              <a:rPr lang="en-GB" dirty="0" smtClean="0"/>
              <a:t>In the letter he would also like you to outline some tips for staying safe when out drinking.</a:t>
            </a:r>
          </a:p>
          <a:p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AO4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Create the following documents in response to the requirements discussed: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Flyer advertising Under 18’s Halloween night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Invoice to Mrs Mary Johnston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Email giving money-off Christmas Ball tickets.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Letter about drink spiking and safety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Ensure you have used the templates and style sheets you created in AO3.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Screenshots showing where you have used </a:t>
            </a:r>
            <a:r>
              <a:rPr lang="en-GB" b="1" dirty="0" smtClean="0"/>
              <a:t>tables, bullets, auto-numbering</a:t>
            </a:r>
            <a:r>
              <a:rPr lang="en-GB" dirty="0" smtClean="0"/>
              <a:t> and </a:t>
            </a:r>
            <a:r>
              <a:rPr lang="en-GB" b="1" dirty="0" smtClean="0"/>
              <a:t>text boxes.</a:t>
            </a:r>
          </a:p>
          <a:p>
            <a:pPr>
              <a:buFont typeface="Wingdings" pitchFamily="2" charset="2"/>
              <a:buChar char="ü"/>
            </a:pPr>
            <a:r>
              <a:rPr lang="en-GB" i="1" dirty="0" smtClean="0"/>
              <a:t>Justify </a:t>
            </a:r>
            <a:r>
              <a:rPr lang="en-GB" i="1" dirty="0" smtClean="0"/>
              <a:t>the suitability of each document for that purpose</a:t>
            </a:r>
            <a:r>
              <a:rPr lang="en-GB" i="1" dirty="0" smtClean="0"/>
              <a:t>. &lt;</a:t>
            </a:r>
            <a:r>
              <a:rPr lang="en-GB" i="1" smtClean="0"/>
              <a:t>For Distinction&gt;</a:t>
            </a:r>
            <a:endParaRPr lang="en-GB" i="1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Take a screenshot (and date it)of backing up the work for this assessment objective to use later in </a:t>
            </a:r>
            <a:r>
              <a:rPr lang="en-GB" b="1" dirty="0" smtClean="0"/>
              <a:t>AO7.</a:t>
            </a: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397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Wingdings</vt:lpstr>
      <vt:lpstr>Verdana</vt:lpstr>
      <vt:lpstr>aaaiight!</vt:lpstr>
      <vt:lpstr>Calibri</vt:lpstr>
      <vt:lpstr>Office Theme</vt:lpstr>
      <vt:lpstr>AO4 – Effective use of Written Communication using ICT</vt:lpstr>
      <vt:lpstr>Assessment Objective 4</vt:lpstr>
      <vt:lpstr>Flyer</vt:lpstr>
      <vt:lpstr>Invoice</vt:lpstr>
      <vt:lpstr>Email</vt:lpstr>
      <vt:lpstr>Letter</vt:lpstr>
      <vt:lpstr>AO4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55</cp:revision>
  <dcterms:created xsi:type="dcterms:W3CDTF">2008-01-23T22:18:15Z</dcterms:created>
  <dcterms:modified xsi:type="dcterms:W3CDTF">2010-08-10T14:52:10Z</dcterms:modified>
</cp:coreProperties>
</file>